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7" r:id="rId2"/>
    <p:sldId id="318" r:id="rId3"/>
    <p:sldId id="324" r:id="rId4"/>
    <p:sldId id="325" r:id="rId5"/>
    <p:sldId id="351" r:id="rId6"/>
    <p:sldId id="352" r:id="rId7"/>
    <p:sldId id="375" r:id="rId8"/>
    <p:sldId id="310" r:id="rId9"/>
    <p:sldId id="256" r:id="rId10"/>
    <p:sldId id="353" r:id="rId11"/>
    <p:sldId id="355" r:id="rId12"/>
    <p:sldId id="356" r:id="rId13"/>
    <p:sldId id="357" r:id="rId14"/>
    <p:sldId id="358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367" r:id="rId24"/>
    <p:sldId id="368" r:id="rId25"/>
    <p:sldId id="369" r:id="rId26"/>
    <p:sldId id="370" r:id="rId27"/>
    <p:sldId id="371" r:id="rId28"/>
    <p:sldId id="372" r:id="rId29"/>
    <p:sldId id="373" r:id="rId30"/>
    <p:sldId id="374" r:id="rId31"/>
    <p:sldId id="30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079"/>
    <a:srgbClr val="F69311"/>
    <a:srgbClr val="EDE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6"/>
    <p:restoredTop sz="94694"/>
  </p:normalViewPr>
  <p:slideViewPr>
    <p:cSldViewPr snapToGrid="0">
      <p:cViewPr varScale="1">
        <p:scale>
          <a:sx n="107" d="100"/>
          <a:sy n="107" d="100"/>
        </p:scale>
        <p:origin x="111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7A0EF-9DCC-5CAD-D237-2BADD45D0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1F6DAF-31CA-128A-E715-41708187E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E8B68-4116-5E63-C6C8-9DEA0CBB7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0607-B1D7-0D41-9270-D1ED7EAA30F6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30594-3665-B13A-7414-06E322FC2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D5C3F-756C-9652-C7E2-60BBA625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0961-4287-0D46-B232-9D075BB16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852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6E37-DCE8-1816-AE87-8AE542BCA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E25E77-1E51-517A-34D4-6FEDB7A0D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586F3-B716-ADDE-1490-4FB77CCE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0607-B1D7-0D41-9270-D1ED7EAA30F6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D78EB-32DF-5316-4244-2D39A3F1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DA460-8B0E-CF70-005F-EB9E69B62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0961-4287-0D46-B232-9D075BB16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18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4B3F99-E03C-89EA-F528-C264825527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B198B7-E27D-64F4-A992-699A8E7A50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D53F1-E5F2-E440-51C0-FBFD06C06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0607-B1D7-0D41-9270-D1ED7EAA30F6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A5405-B422-E8D6-06AD-E799B26A0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2D9CC-71AF-D262-96EF-24D8F48B1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0961-4287-0D46-B232-9D075BB16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49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64631-772C-E16E-59C1-E5495D2B2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2953F-7D12-54B3-9F38-A23385E66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93225-73C4-89F0-F225-B8432E49A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0607-B1D7-0D41-9270-D1ED7EAA30F6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349CC-D0AE-B133-8928-3C6C023EB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99817-0E0E-7186-E1C6-0D10317F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0961-4287-0D46-B232-9D075BB16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069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D43A5-1C4D-FC69-AD58-FCE23F1A9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E6F02-5245-43FA-D2C7-6D9A05F0C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2A956-6DEA-36F8-5355-6361C70B9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0607-B1D7-0D41-9270-D1ED7EAA30F6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AAB79-D504-18ED-792D-1761D23DF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5107B-9CCD-6DDF-47BA-158FF74C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0961-4287-0D46-B232-9D075BB16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39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7DF6-B5F7-C900-0B5A-A8111A067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D1412-3DF7-93B3-9302-AEEA462A0B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37C7F-86C5-73E7-A61D-92C834CAD2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6FA8B9-926D-706D-A261-1765479D4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0607-B1D7-0D41-9270-D1ED7EAA30F6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7AB955-B7EA-BC66-E6D9-116A9B850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43E0E-B6EC-50B7-9B1D-91C6D94E8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0961-4287-0D46-B232-9D075BB16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234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7A1DE-677E-F40F-E857-26EB4C5F5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EAF881-CEBA-3390-0D22-760AD8607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6FF3D-C772-1307-7A3D-971C1EECFD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9594B5-8A49-3F66-49F4-BE25CFDFA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83FAF9-5741-6774-DD28-35221A2165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C73D26-0B30-5702-7886-3626E84E0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0607-B1D7-0D41-9270-D1ED7EAA30F6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DBB9E-7F4F-5B7B-774E-3C39EAA3C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B58DF6-42A7-CF4C-0CBC-D372160AD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0961-4287-0D46-B232-9D075BB16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569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A38B6-504C-157E-0BC7-3D744D717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B315D5-733D-3E5C-773A-7B7AF3373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0607-B1D7-0D41-9270-D1ED7EAA30F6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044327-2213-A7EE-B721-0DB9D0D5A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D14FC3-F78A-B729-6F62-663810E9D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0961-4287-0D46-B232-9D075BB16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148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88499A-1C01-994F-B5EF-B4AFB79CF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0607-B1D7-0D41-9270-D1ED7EAA30F6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AD6CD5-E5ED-D483-C4B5-BA9FC4608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2CE90-A061-553E-225E-ACE438B4E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0961-4287-0D46-B232-9D075BB16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86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8B8DC-2874-136E-9C7F-7B0EFD2A0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1B6C9-C9B7-4CFD-B720-3C77ABD3F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B0570-5118-947D-02DB-55C6AB1847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F35CE-5B81-EEE0-4682-FCBF3F6C2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0607-B1D7-0D41-9270-D1ED7EAA30F6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D05C40-2520-48F5-CA30-62B52B3A4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B518A1-F689-BA69-80B2-17F50F05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0961-4287-0D46-B232-9D075BB16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66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E319A-8FBB-4C80-A16D-9E30857FF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E7D488-6A3C-69A9-A507-FE77E0668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C5B27-12BE-5E97-34A5-C265AF487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6D2E2-A62B-6BC6-7B4A-C48F32104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10607-B1D7-0D41-9270-D1ED7EAA30F6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4007E-7736-4B3F-CD0C-5E071CC93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DABAE-C019-D1AD-052E-28308231F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40961-4287-0D46-B232-9D075BB16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368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F9CAB0-C7AB-57F2-B3BC-D4D701BA2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C8BC1-DD1B-C7E2-AA74-5E850AED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11A15-4F5E-5664-3E23-A15413BCD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610607-B1D7-0D41-9270-D1ED7EAA30F6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014AD-8120-8608-0E39-ED36B0E3E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EFE54-AC52-3081-6C67-E07CFBE57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F40961-4287-0D46-B232-9D075BB166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75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E2DCD6E6-21F4-E915-2B44-68B132650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9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hotos of a person and a lion&#10;&#10;AI-generated content may be incorrect.">
            <a:extLst>
              <a:ext uri="{FF2B5EF4-FFF2-40B4-BE49-F238E27FC236}">
                <a16:creationId xmlns:a16="http://schemas.microsoft.com/office/drawing/2014/main" id="{749BC578-25B4-CC95-42A5-DD3D64635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10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uestion mark with text&#10;&#10;AI-generated content may be incorrect.">
            <a:extLst>
              <a:ext uri="{FF2B5EF4-FFF2-40B4-BE49-F238E27FC236}">
                <a16:creationId xmlns:a16="http://schemas.microsoft.com/office/drawing/2014/main" id="{86B1C426-0690-E093-DC49-12F7129AE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6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ue text&#10;&#10;AI-generated content may be incorrect.">
            <a:extLst>
              <a:ext uri="{FF2B5EF4-FFF2-40B4-BE49-F238E27FC236}">
                <a16:creationId xmlns:a16="http://schemas.microsoft.com/office/drawing/2014/main" id="{B33B4E32-BCAB-8E4C-4635-B0CBA22A8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65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ext&#10;&#10;AI-generated content may be incorrect.">
            <a:extLst>
              <a:ext uri="{FF2B5EF4-FFF2-40B4-BE49-F238E27FC236}">
                <a16:creationId xmlns:a16="http://schemas.microsoft.com/office/drawing/2014/main" id="{22E2FDCD-5624-4DBD-3B50-5DF212F24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14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images of a bible and a book&#10;&#10;AI-generated content may be incorrect.">
            <a:extLst>
              <a:ext uri="{FF2B5EF4-FFF2-40B4-BE49-F238E27FC236}">
                <a16:creationId xmlns:a16="http://schemas.microsoft.com/office/drawing/2014/main" id="{902C8BBA-8077-745B-B286-FFC77E5B1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06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ue text&#10;&#10;AI-generated content may be incorrect.">
            <a:extLst>
              <a:ext uri="{FF2B5EF4-FFF2-40B4-BE49-F238E27FC236}">
                <a16:creationId xmlns:a16="http://schemas.microsoft.com/office/drawing/2014/main" id="{3C4975FA-7892-1BA4-BE63-FEE70DF32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5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5F21856A-CEF8-4273-2130-154EF35D5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19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essage&#10;&#10;AI-generated content may be incorrect.">
            <a:extLst>
              <a:ext uri="{FF2B5EF4-FFF2-40B4-BE49-F238E27FC236}">
                <a16:creationId xmlns:a16="http://schemas.microsoft.com/office/drawing/2014/main" id="{71D6C115-087F-6C60-D121-B9B3F3769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15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ue text&#10;&#10;AI-generated content may be incorrect.">
            <a:extLst>
              <a:ext uri="{FF2B5EF4-FFF2-40B4-BE49-F238E27FC236}">
                <a16:creationId xmlns:a16="http://schemas.microsoft.com/office/drawing/2014/main" id="{37A61CF4-5772-B02E-3E82-08DB7E3A9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6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ith text&#10;&#10;AI-generated content may be incorrect.">
            <a:extLst>
              <a:ext uri="{FF2B5EF4-FFF2-40B4-BE49-F238E27FC236}">
                <a16:creationId xmlns:a16="http://schemas.microsoft.com/office/drawing/2014/main" id="{C07B96D7-CF17-5F4C-EA80-14E606090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9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E22E7-9DF5-DBAF-DCC1-D5F09C205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and a card with a logo&#10;&#10;AI-generated content may be incorrect.">
            <a:extLst>
              <a:ext uri="{FF2B5EF4-FFF2-40B4-BE49-F238E27FC236}">
                <a16:creationId xmlns:a16="http://schemas.microsoft.com/office/drawing/2014/main" id="{E5C56239-9915-A173-2ADC-3DDD4940A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43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ue text&#10;&#10;AI-generated content may be incorrect.">
            <a:extLst>
              <a:ext uri="{FF2B5EF4-FFF2-40B4-BE49-F238E27FC236}">
                <a16:creationId xmlns:a16="http://schemas.microsoft.com/office/drawing/2014/main" id="{23567B9C-1B6D-8A49-A949-61A933051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75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59603759-CE10-F206-3C85-0460311F4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erson with arms outstretched&#10;&#10;AI-generated content may be incorrect.">
            <a:extLst>
              <a:ext uri="{FF2B5EF4-FFF2-40B4-BE49-F238E27FC236}">
                <a16:creationId xmlns:a16="http://schemas.microsoft.com/office/drawing/2014/main" id="{46F9B0B3-D953-12FA-F1B3-047721B97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3717">
            <a:off x="9169399" y="1240365"/>
            <a:ext cx="2671379" cy="1685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2084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and a sign&#10;&#10;AI-generated content may be incorrect.">
            <a:extLst>
              <a:ext uri="{FF2B5EF4-FFF2-40B4-BE49-F238E27FC236}">
                <a16:creationId xmlns:a16="http://schemas.microsoft.com/office/drawing/2014/main" id="{76C63D9F-84DF-7B66-F03B-137DE2DC9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44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ue text&#10;&#10;AI-generated content may be incorrect.">
            <a:extLst>
              <a:ext uri="{FF2B5EF4-FFF2-40B4-BE49-F238E27FC236}">
                <a16:creationId xmlns:a16="http://schemas.microsoft.com/office/drawing/2014/main" id="{324EF14B-96BB-6D1D-787F-EBB7981FE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49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54780F6D-85F3-F04E-F61E-2083ECC2D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71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0558665D-C9FB-30FC-A177-C86341A93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with text&#10;&#10;AI-generated content may be incorrect.">
            <a:extLst>
              <a:ext uri="{FF2B5EF4-FFF2-40B4-BE49-F238E27FC236}">
                <a16:creationId xmlns:a16="http://schemas.microsoft.com/office/drawing/2014/main" id="{ED354AFF-D6DE-46B4-8A00-B7E293764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31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ue text&#10;&#10;AI-generated content may be incorrect.">
            <a:extLst>
              <a:ext uri="{FF2B5EF4-FFF2-40B4-BE49-F238E27FC236}">
                <a16:creationId xmlns:a16="http://schemas.microsoft.com/office/drawing/2014/main" id="{8731CE92-14F0-379A-2F41-4BF6C35E2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70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nd blue text on a white background&#10;&#10;AI-generated content may be incorrect.">
            <a:extLst>
              <a:ext uri="{FF2B5EF4-FFF2-40B4-BE49-F238E27FC236}">
                <a16:creationId xmlns:a16="http://schemas.microsoft.com/office/drawing/2014/main" id="{9C16BF82-F1FC-2BE7-B898-EC6674B7C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872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blue text&#10;&#10;AI-generated content may be incorrect.">
            <a:extLst>
              <a:ext uri="{FF2B5EF4-FFF2-40B4-BE49-F238E27FC236}">
                <a16:creationId xmlns:a16="http://schemas.microsoft.com/office/drawing/2014/main" id="{4563CC75-EB6C-4524-4022-F21038911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5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5E4A3-0E3A-A7E0-60D6-D9F9602BE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on a sandy beach&#10;&#10;AI-generated content may be incorrect.">
            <a:extLst>
              <a:ext uri="{FF2B5EF4-FFF2-40B4-BE49-F238E27FC236}">
                <a16:creationId xmlns:a16="http://schemas.microsoft.com/office/drawing/2014/main" id="{99A38D19-300F-F8BB-7CF8-466941C54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2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blue background&#10;&#10;AI-generated content may be incorrect.">
            <a:extLst>
              <a:ext uri="{FF2B5EF4-FFF2-40B4-BE49-F238E27FC236}">
                <a16:creationId xmlns:a16="http://schemas.microsoft.com/office/drawing/2014/main" id="{D50DDE86-E442-9E3E-2CB3-1321FB1FC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30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FA605A-DE2D-8DBD-6BEE-8AD702049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ouse with a lawn and a sign&#10;&#10;AI-generated content may be incorrect.">
            <a:extLst>
              <a:ext uri="{FF2B5EF4-FFF2-40B4-BE49-F238E27FC236}">
                <a16:creationId xmlns:a16="http://schemas.microsoft.com/office/drawing/2014/main" id="{8DE2275D-C7B4-D56B-BA6D-26F8426151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8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-up of a meeting&#10;&#10;AI-generated content may be incorrect.">
            <a:extLst>
              <a:ext uri="{FF2B5EF4-FFF2-40B4-BE49-F238E27FC236}">
                <a16:creationId xmlns:a16="http://schemas.microsoft.com/office/drawing/2014/main" id="{435D16B2-9190-2640-67FC-2113898E6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19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qr code and a red flyer&#10;&#10;AI-generated content may be incorrect.">
            <a:extLst>
              <a:ext uri="{FF2B5EF4-FFF2-40B4-BE49-F238E27FC236}">
                <a16:creationId xmlns:a16="http://schemas.microsoft.com/office/drawing/2014/main" id="{3AC19568-8F93-BB8C-06F2-8570A2323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07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heart&#10;&#10;AI-generated content may be incorrect.">
            <a:extLst>
              <a:ext uri="{FF2B5EF4-FFF2-40B4-BE49-F238E27FC236}">
                <a16:creationId xmlns:a16="http://schemas.microsoft.com/office/drawing/2014/main" id="{92D9EAD9-FF71-EACA-6BCC-040D157CD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74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B737E96A-4DB7-AD8F-C062-0E0FB567E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79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177781A4-EDEE-BB64-8CEF-8854E6A85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577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769637FE-C626-E815-0799-4E626B815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B076CB-5D03-63C4-6B39-1C47CAF06AD8}"/>
              </a:ext>
            </a:extLst>
          </p:cNvPr>
          <p:cNvSpPr txBox="1"/>
          <p:nvPr/>
        </p:nvSpPr>
        <p:spPr>
          <a:xfrm>
            <a:off x="2585545" y="5391397"/>
            <a:ext cx="7325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385079"/>
                </a:solidFill>
              </a:rPr>
              <a:t>Part 3 – Galatians 1:1-11 to 2:10 </a:t>
            </a:r>
          </a:p>
        </p:txBody>
      </p:sp>
    </p:spTree>
    <p:extLst>
      <p:ext uri="{BB962C8B-B14F-4D97-AF65-F5344CB8AC3E}">
        <p14:creationId xmlns:p14="http://schemas.microsoft.com/office/powerpoint/2010/main" val="96937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</TotalTime>
  <Words>7</Words>
  <Application>Microsoft Macintosh PowerPoint</Application>
  <PresentationFormat>Widescreen</PresentationFormat>
  <Paragraphs>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Transformation Community Church</dc:creator>
  <cp:lastModifiedBy>Transformation Community Church</cp:lastModifiedBy>
  <cp:revision>145</cp:revision>
  <dcterms:created xsi:type="dcterms:W3CDTF">2025-12-15T15:44:06Z</dcterms:created>
  <dcterms:modified xsi:type="dcterms:W3CDTF">2026-01-22T09:56:08Z</dcterms:modified>
</cp:coreProperties>
</file>