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94" r:id="rId2"/>
    <p:sldId id="295" r:id="rId3"/>
    <p:sldId id="317" r:id="rId4"/>
    <p:sldId id="503" r:id="rId5"/>
    <p:sldId id="498" r:id="rId6"/>
    <p:sldId id="497" r:id="rId7"/>
    <p:sldId id="502" r:id="rId8"/>
    <p:sldId id="500" r:id="rId9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9311"/>
    <a:srgbClr val="346DBF"/>
    <a:srgbClr val="395079"/>
    <a:srgbClr val="0F167E"/>
    <a:srgbClr val="2B598A"/>
    <a:srgbClr val="356CC0"/>
    <a:srgbClr val="E9EBED"/>
    <a:srgbClr val="85B0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68" autoAdjust="0"/>
    <p:restoredTop sz="94571" autoAdjust="0"/>
  </p:normalViewPr>
  <p:slideViewPr>
    <p:cSldViewPr>
      <p:cViewPr varScale="1">
        <p:scale>
          <a:sx n="37" d="100"/>
          <a:sy n="37" d="100"/>
        </p:scale>
        <p:origin x="256" y="1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0A46C-4C1F-C647-B89A-B03FACBEA64E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ED316-C25B-BD45-B2EE-32F9E6B57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76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ED316-C25B-BD45-B2EE-32F9E6B579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491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together&#10;&#10;AI-generated content may be incorrect.">
            <a:extLst>
              <a:ext uri="{FF2B5EF4-FFF2-40B4-BE49-F238E27FC236}">
                <a16:creationId xmlns:a16="http://schemas.microsoft.com/office/drawing/2014/main" id="{98DBD277-C494-95BC-4DA3-573FF129D5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072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AE302-1FA2-7CBF-7914-42E9D79C9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d and a card with a logo&#10;&#10;AI-generated content may be incorrect.">
            <a:extLst>
              <a:ext uri="{FF2B5EF4-FFF2-40B4-BE49-F238E27FC236}">
                <a16:creationId xmlns:a16="http://schemas.microsoft.com/office/drawing/2014/main" id="{FF038191-F0CD-FC87-DDD8-1BE64185BB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84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5CF993-5EF2-BFF3-6054-90BE3A1710CB}"/>
              </a:ext>
            </a:extLst>
          </p:cNvPr>
          <p:cNvSpPr txBox="1"/>
          <p:nvPr/>
        </p:nvSpPr>
        <p:spPr>
          <a:xfrm>
            <a:off x="670186" y="5758319"/>
            <a:ext cx="5073055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Pray for rest and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renewal for David and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Bev and deep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experience of God’s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presence and peace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3D6094-D745-64A4-31ED-D0A5821C7B98}"/>
              </a:ext>
            </a:extLst>
          </p:cNvPr>
          <p:cNvSpPr txBox="1"/>
          <p:nvPr/>
        </p:nvSpPr>
        <p:spPr>
          <a:xfrm>
            <a:off x="13319362" y="5629839"/>
            <a:ext cx="4611583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Pray that we unite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as we use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our gifts to be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the church God has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called us to be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E6E6B9-7EE8-50C6-02C0-D18CEC251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55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93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CD5CF7-7E49-AF55-D92F-E49AC114F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9" b="7451"/>
          <a:stretch>
            <a:fillRect/>
          </a:stretch>
        </p:blipFill>
        <p:spPr>
          <a:xfrm>
            <a:off x="967154" y="1055077"/>
            <a:ext cx="16353692" cy="817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57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E4002D-251F-C224-C7CD-3F27ABF14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" r="1" b="1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9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37E3F1-EEDA-BFFF-828A-6C3364D8C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" r="1" b="1"/>
          <a:stretch>
            <a:fillRect/>
          </a:stretch>
        </p:blipFill>
        <p:spPr>
          <a:xfrm>
            <a:off x="20" y="1923"/>
            <a:ext cx="18287981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64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The Biblical Foundation of Giving | Leesburg Christian Church">
            <a:extLst>
              <a:ext uri="{FF2B5EF4-FFF2-40B4-BE49-F238E27FC236}">
                <a16:creationId xmlns:a16="http://schemas.microsoft.com/office/drawing/2014/main" id="{DD98B517-B065-8A67-D1DA-F359E00BEE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732" r="-1" b="6710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76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A1C905-C311-2EFE-F0D3-C32496C9C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" r="260" b="1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2F5D9B-857B-0D35-5887-C4922D124EBB}"/>
              </a:ext>
            </a:extLst>
          </p:cNvPr>
          <p:cNvSpPr txBox="1"/>
          <p:nvPr/>
        </p:nvSpPr>
        <p:spPr>
          <a:xfrm>
            <a:off x="3581400" y="6210300"/>
            <a:ext cx="11277600" cy="3416320"/>
          </a:xfrm>
          <a:prstGeom prst="rect">
            <a:avLst/>
          </a:prstGeom>
          <a:solidFill>
            <a:srgbClr val="346DB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ptos" panose="020B0004020202020204" pitchFamily="34" charset="0"/>
              </a:rPr>
              <a:t>Moved with compassion, Jesus reached out and touched him. Mark 1:41</a:t>
            </a:r>
            <a:endParaRPr lang="en-GB" sz="6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763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22199</TotalTime>
  <Words>50</Words>
  <Application>Microsoft Macintosh PowerPoint</Application>
  <PresentationFormat>Custom</PresentationFormat>
  <Paragraphs>12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Christian Relationships in Community &amp; World</dc:title>
  <cp:lastModifiedBy>Transformation Community Church</cp:lastModifiedBy>
  <cp:revision>186</cp:revision>
  <dcterms:created xsi:type="dcterms:W3CDTF">2006-08-16T00:00:00Z</dcterms:created>
  <dcterms:modified xsi:type="dcterms:W3CDTF">2026-07-17T17:56:04Z</dcterms:modified>
  <dc:identifier>DAHDu4hOGbM</dc:identifier>
</cp:coreProperties>
</file>